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4" y="-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ADEEA-2554-3649-A5FC-F8BE9CAFE9B8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EA536-0A02-024A-865C-9746DE76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15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can make the squares bigger. If there is a little icon system we want to adopt that can go in the upper right hand corner of a square, that is fine. Perhaps this can signify %done, %effort, alert to a problem, indicate a critical path, or otherwise bring attention. Teams</a:t>
            </a:r>
            <a:r>
              <a:rPr lang="en-US" baseline="0" dirty="0" smtClean="0"/>
              <a:t> should be able to put graphics in the boxes </a:t>
            </a:r>
            <a:r>
              <a:rPr lang="en-US" baseline="0" smtClean="0"/>
              <a:t>as well.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EA536-0A02-024A-865C-9746DE76D2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5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6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62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2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9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4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6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2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05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5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7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4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94864-8E61-46E1-AE6F-DC9B03139954}" type="datetimeFigureOut">
              <a:rPr lang="en-US" smtClean="0"/>
              <a:t>11/12/14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C044C-C631-4C06-B937-BF52F1189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45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10515600" cy="734877"/>
          </a:xfrm>
        </p:spPr>
        <p:txBody>
          <a:bodyPr/>
          <a:lstStyle/>
          <a:p>
            <a:r>
              <a:rPr lang="en-US" sz="3600" dirty="0" err="1" smtClean="0"/>
              <a:t>INSuRE</a:t>
            </a:r>
            <a:r>
              <a:rPr lang="en-US" sz="3600" dirty="0" smtClean="0"/>
              <a:t> Project: “Name of Project”</a:t>
            </a:r>
            <a:endParaRPr lang="en-US" sz="3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04800" y="822325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Team member names, technical director and agency</a:t>
            </a:r>
            <a:endParaRPr lang="en-US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838200" y="2057578"/>
            <a:ext cx="5190067" cy="2141889"/>
            <a:chOff x="838200" y="2057578"/>
            <a:chExt cx="5190067" cy="2141889"/>
          </a:xfrm>
        </p:grpSpPr>
        <p:sp>
          <p:nvSpPr>
            <p:cNvPr id="4" name="Rectangle 3"/>
            <p:cNvSpPr/>
            <p:nvPr/>
          </p:nvSpPr>
          <p:spPr>
            <a:xfrm>
              <a:off x="838200" y="2057578"/>
              <a:ext cx="5190067" cy="21418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38200" y="2057578"/>
              <a:ext cx="5190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Overview of project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096000" y="2057577"/>
            <a:ext cx="5190067" cy="2141889"/>
            <a:chOff x="838200" y="2057578"/>
            <a:chExt cx="5190067" cy="2141889"/>
          </a:xfrm>
        </p:grpSpPr>
        <p:sp>
          <p:nvSpPr>
            <p:cNvPr id="13" name="Rectangle 12"/>
            <p:cNvSpPr/>
            <p:nvPr/>
          </p:nvSpPr>
          <p:spPr>
            <a:xfrm>
              <a:off x="838200" y="2057578"/>
              <a:ext cx="5190067" cy="21418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38200" y="2057578"/>
              <a:ext cx="5190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Operational capability and status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38199" y="4287134"/>
            <a:ext cx="5190067" cy="2141889"/>
            <a:chOff x="838200" y="2057578"/>
            <a:chExt cx="5190067" cy="2141889"/>
          </a:xfrm>
        </p:grpSpPr>
        <p:sp>
          <p:nvSpPr>
            <p:cNvPr id="16" name="Rectangle 15"/>
            <p:cNvSpPr/>
            <p:nvPr/>
          </p:nvSpPr>
          <p:spPr>
            <a:xfrm>
              <a:off x="838200" y="2057578"/>
              <a:ext cx="5190067" cy="21418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8200" y="2057578"/>
              <a:ext cx="5190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Technical approach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096000" y="4287134"/>
            <a:ext cx="5190067" cy="2141889"/>
            <a:chOff x="838200" y="2057578"/>
            <a:chExt cx="5190067" cy="2141889"/>
          </a:xfrm>
        </p:grpSpPr>
        <p:sp>
          <p:nvSpPr>
            <p:cNvPr id="19" name="Rectangle 18"/>
            <p:cNvSpPr/>
            <p:nvPr/>
          </p:nvSpPr>
          <p:spPr>
            <a:xfrm>
              <a:off x="838200" y="2057578"/>
              <a:ext cx="5190067" cy="21418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8200" y="2057578"/>
              <a:ext cx="5190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Schedule</a:t>
              </a:r>
              <a:endParaRPr lang="en-US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838199" y="2452688"/>
            <a:ext cx="5190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Project summary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95999" y="2450245"/>
            <a:ext cx="5190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functionality has been done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functionality remains to be completed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38198" y="4572000"/>
            <a:ext cx="51900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 technical approach to implement functionalities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 problems being worked through, questions on future approaches if necessary.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95998" y="4589120"/>
            <a:ext cx="5190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Ongoing schedule, updated for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Status of next deliverable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4600" y="238780"/>
            <a:ext cx="1615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Date: ____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17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INSuRE</a:t>
            </a:r>
            <a:r>
              <a:rPr lang="en-US" dirty="0" smtClean="0"/>
              <a:t> Project Progress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1127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smtClean="0"/>
              <a:t>Project: </a:t>
            </a:r>
            <a:r>
              <a:rPr lang="en-US" sz="3200" dirty="0" smtClean="0"/>
              <a:t>____________ Date: _____</a:t>
            </a:r>
            <a:endParaRPr lang="en-US" sz="3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838200" y="2057578"/>
            <a:ext cx="5190067" cy="2141889"/>
            <a:chOff x="838200" y="2057578"/>
            <a:chExt cx="5190067" cy="2141889"/>
          </a:xfrm>
        </p:grpSpPr>
        <p:sp>
          <p:nvSpPr>
            <p:cNvPr id="4" name="Rectangle 3"/>
            <p:cNvSpPr/>
            <p:nvPr/>
          </p:nvSpPr>
          <p:spPr>
            <a:xfrm>
              <a:off x="838200" y="2057578"/>
              <a:ext cx="5190067" cy="21418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38200" y="2057578"/>
              <a:ext cx="5190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This Week’s Progress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096000" y="2057577"/>
            <a:ext cx="5190067" cy="2141889"/>
            <a:chOff x="838200" y="2057578"/>
            <a:chExt cx="5190067" cy="2141889"/>
          </a:xfrm>
        </p:grpSpPr>
        <p:sp>
          <p:nvSpPr>
            <p:cNvPr id="13" name="Rectangle 12"/>
            <p:cNvSpPr/>
            <p:nvPr/>
          </p:nvSpPr>
          <p:spPr>
            <a:xfrm>
              <a:off x="838200" y="2057578"/>
              <a:ext cx="5190067" cy="21418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38200" y="2057578"/>
              <a:ext cx="5190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Next Week’s Work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38199" y="4287134"/>
            <a:ext cx="5190067" cy="2141889"/>
            <a:chOff x="838200" y="2057578"/>
            <a:chExt cx="5190067" cy="2141889"/>
          </a:xfrm>
        </p:grpSpPr>
        <p:sp>
          <p:nvSpPr>
            <p:cNvPr id="16" name="Rectangle 15"/>
            <p:cNvSpPr/>
            <p:nvPr/>
          </p:nvSpPr>
          <p:spPr>
            <a:xfrm>
              <a:off x="838200" y="2057578"/>
              <a:ext cx="5190067" cy="21418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8200" y="2057578"/>
              <a:ext cx="5190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Impediments/Problems/Issues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096000" y="4287134"/>
            <a:ext cx="5190067" cy="2141889"/>
            <a:chOff x="838200" y="2057578"/>
            <a:chExt cx="5190067" cy="2141889"/>
          </a:xfrm>
        </p:grpSpPr>
        <p:sp>
          <p:nvSpPr>
            <p:cNvPr id="19" name="Rectangle 18"/>
            <p:cNvSpPr/>
            <p:nvPr/>
          </p:nvSpPr>
          <p:spPr>
            <a:xfrm>
              <a:off x="838200" y="2057578"/>
              <a:ext cx="5190067" cy="21418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8200" y="2057578"/>
              <a:ext cx="5190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Other Questions</a:t>
              </a:r>
              <a:endParaRPr lang="en-US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373510" y="4261356"/>
            <a:ext cx="654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73510" y="2053913"/>
            <a:ext cx="654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/>
                </a:solidFill>
              </a:rPr>
              <a:t>✓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199" y="2452688"/>
            <a:ext cx="5190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Wrote some things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Found some results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095999" y="2450245"/>
            <a:ext cx="5190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Write more things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Find more results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38198" y="4658723"/>
            <a:ext cx="5190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Existential angst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Angry badgers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095998" y="4589120"/>
            <a:ext cx="5190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 the </a:t>
            </a:r>
            <a:r>
              <a:rPr lang="en-US" dirty="0" err="1" smtClean="0"/>
              <a:t>hokie</a:t>
            </a:r>
            <a:r>
              <a:rPr lang="en-US" dirty="0" smtClean="0"/>
              <a:t> </a:t>
            </a:r>
            <a:r>
              <a:rPr lang="en-US" dirty="0" err="1" smtClean="0"/>
              <a:t>pokie</a:t>
            </a:r>
            <a:r>
              <a:rPr lang="en-US" smtClean="0"/>
              <a:t> what it’s really all about?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607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196</Words>
  <Application>Microsoft Macintosh PowerPoint</Application>
  <PresentationFormat>Custom</PresentationFormat>
  <Paragraphs>31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INSuRE Project: “Name of Project”</vt:lpstr>
      <vt:lpstr>INSuRE Project Progress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INSuRE Project Progress</dc:title>
  <dc:creator>Court</dc:creator>
  <cp:lastModifiedBy>Melissa Dark</cp:lastModifiedBy>
  <cp:revision>11</cp:revision>
  <dcterms:created xsi:type="dcterms:W3CDTF">2014-07-30T18:36:56Z</dcterms:created>
  <dcterms:modified xsi:type="dcterms:W3CDTF">2014-11-13T02:03:10Z</dcterms:modified>
</cp:coreProperties>
</file>